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18" r:id="rId3"/>
    <p:sldId id="308" r:id="rId4"/>
    <p:sldId id="310" r:id="rId5"/>
    <p:sldId id="309" r:id="rId6"/>
    <p:sldId id="294" r:id="rId7"/>
    <p:sldId id="295" r:id="rId8"/>
    <p:sldId id="296" r:id="rId9"/>
    <p:sldId id="314" r:id="rId10"/>
    <p:sldId id="311" r:id="rId11"/>
    <p:sldId id="312" r:id="rId12"/>
    <p:sldId id="313" r:id="rId13"/>
    <p:sldId id="297" r:id="rId14"/>
    <p:sldId id="298" r:id="rId15"/>
    <p:sldId id="299" r:id="rId16"/>
    <p:sldId id="316" r:id="rId17"/>
    <p:sldId id="315" r:id="rId18"/>
    <p:sldId id="317" r:id="rId19"/>
    <p:sldId id="300" r:id="rId20"/>
    <p:sldId id="301" r:id="rId21"/>
    <p:sldId id="302" r:id="rId22"/>
    <p:sldId id="304" r:id="rId23"/>
    <p:sldId id="305" r:id="rId24"/>
    <p:sldId id="306" r:id="rId25"/>
    <p:sldId id="307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1" r:id="rId54"/>
    <p:sldId id="292" r:id="rId55"/>
    <p:sldId id="293" r:id="rId56"/>
    <p:sldId id="290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C9D3"/>
    <a:srgbClr val="5B9BD5"/>
    <a:srgbClr val="FFA164"/>
    <a:srgbClr val="FF5050"/>
    <a:srgbClr val="99374E"/>
    <a:srgbClr val="000101"/>
    <a:srgbClr val="4C5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0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9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88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2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04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0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0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4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9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0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2C562-5E7C-42F9-9394-CE33ADB070C3}" type="datetimeFigureOut">
              <a:rPr lang="ko-KR" altLang="en-US" smtClean="0"/>
              <a:t>2019-07-21 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9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706289" y="2285999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6061526" y="-6350"/>
            <a:ext cx="3663949" cy="2292349"/>
            <a:chOff x="6061526" y="-6350"/>
            <a:chExt cx="3663949" cy="2292349"/>
          </a:xfrm>
        </p:grpSpPr>
        <p:sp>
          <p:nvSpPr>
            <p:cNvPr id="26" name="자유형 25"/>
            <p:cNvSpPr/>
            <p:nvPr/>
          </p:nvSpPr>
          <p:spPr>
            <a:xfrm flipV="1">
              <a:off x="9250495" y="-6350"/>
              <a:ext cx="474980" cy="464409"/>
            </a:xfrm>
            <a:custGeom>
              <a:avLst/>
              <a:gdLst>
                <a:gd name="connsiteX0" fmla="*/ 415242 w 474980"/>
                <a:gd name="connsiteY0" fmla="*/ 464409 h 464409"/>
                <a:gd name="connsiteX1" fmla="*/ 466685 w 474980"/>
                <a:gd name="connsiteY1" fmla="*/ 464409 h 464409"/>
                <a:gd name="connsiteX2" fmla="*/ 463920 w 474980"/>
                <a:gd name="connsiteY2" fmla="*/ 458059 h 464409"/>
                <a:gd name="connsiteX3" fmla="*/ 474980 w 474980"/>
                <a:gd name="connsiteY3" fmla="*/ 458059 h 464409"/>
                <a:gd name="connsiteX4" fmla="*/ 462181 w 474980"/>
                <a:gd name="connsiteY4" fmla="*/ 454066 h 464409"/>
                <a:gd name="connsiteX5" fmla="*/ 264460 w 474980"/>
                <a:gd name="connsiteY5" fmla="*/ 0 h 464409"/>
                <a:gd name="connsiteX6" fmla="*/ 0 w 474980"/>
                <a:gd name="connsiteY6" fmla="*/ 458059 h 464409"/>
                <a:gd name="connsiteX7" fmla="*/ 395329 w 474980"/>
                <a:gd name="connsiteY7" fmla="*/ 458059 h 46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4980" h="464409">
                  <a:moveTo>
                    <a:pt x="415242" y="464409"/>
                  </a:moveTo>
                  <a:lnTo>
                    <a:pt x="466685" y="464409"/>
                  </a:lnTo>
                  <a:lnTo>
                    <a:pt x="463920" y="458059"/>
                  </a:lnTo>
                  <a:lnTo>
                    <a:pt x="474980" y="458059"/>
                  </a:lnTo>
                  <a:lnTo>
                    <a:pt x="462181" y="454066"/>
                  </a:lnTo>
                  <a:lnTo>
                    <a:pt x="264460" y="0"/>
                  </a:lnTo>
                  <a:lnTo>
                    <a:pt x="0" y="458059"/>
                  </a:lnTo>
                  <a:lnTo>
                    <a:pt x="395329" y="45805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6061526" y="0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7965376" y="1961863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42476" y="291979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8544361" y="299162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544360" y="40840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544360" y="5210303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01226" y="299162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29681" y="4096365"/>
            <a:ext cx="2677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흔히 사용되는 함수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201226" y="523497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cxnSp>
        <p:nvCxnSpPr>
          <p:cNvPr id="47" name="직선 연결선 46"/>
          <p:cNvCxnSpPr>
            <a:stCxn id="14" idx="5"/>
          </p:cNvCxnSpPr>
          <p:nvPr/>
        </p:nvCxnSpPr>
        <p:spPr>
          <a:xfrm flipH="1">
            <a:off x="4484912" y="1143000"/>
            <a:ext cx="1576614" cy="12954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020533" y="2841179"/>
            <a:ext cx="3730172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20150413 </a:t>
            </a:r>
          </a:p>
          <a:p>
            <a:pPr lvl="0" algn="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남윤원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4265030" y="2229054"/>
            <a:ext cx="439763" cy="439763"/>
            <a:chOff x="4383803" y="3944581"/>
            <a:chExt cx="863816" cy="863816"/>
          </a:xfrm>
        </p:grpSpPr>
        <p:sp>
          <p:nvSpPr>
            <p:cNvPr id="64" name="타원 63"/>
            <p:cNvSpPr/>
            <p:nvPr/>
          </p:nvSpPr>
          <p:spPr>
            <a:xfrm>
              <a:off x="4383803" y="3944581"/>
              <a:ext cx="863816" cy="86381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5" name="Freeform 11"/>
            <p:cNvSpPr>
              <a:spLocks noEditPoints="1"/>
            </p:cNvSpPr>
            <p:nvPr/>
          </p:nvSpPr>
          <p:spPr bwMode="auto">
            <a:xfrm>
              <a:off x="4667916" y="4195034"/>
              <a:ext cx="295593" cy="36290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24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7205A-D957-4BA0-AAF0-FE412C68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12" y="890690"/>
            <a:ext cx="7696200" cy="4210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84950F-F097-4604-8FD4-30155754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202" y="3429000"/>
            <a:ext cx="3513798" cy="3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7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7A15A8-CD8F-4BA0-9212-3D8B9942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143585"/>
            <a:ext cx="9096375" cy="550545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84950F-F097-4604-8FD4-30155754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59" y="3314466"/>
            <a:ext cx="2082741" cy="20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5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7A15A8-CD8F-4BA0-9212-3D8B9942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143585"/>
            <a:ext cx="9096375" cy="550545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84950F-F097-4604-8FD4-30155754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59" y="3314466"/>
            <a:ext cx="2082741" cy="20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9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E928DF-F04C-425B-ADBE-ACD42776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01" y="1857288"/>
            <a:ext cx="81819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2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797D7F-C3F7-4289-9EBF-0711D6D1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12" y="971723"/>
            <a:ext cx="85629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6B21E4-481C-48D9-8F1E-C292E37E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76" y="1651321"/>
            <a:ext cx="89439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D86454-1224-42BB-B3B2-72C668AC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033" y="2309754"/>
            <a:ext cx="3156855" cy="29263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DE31F4-EBE3-4219-A1AD-287A45D3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76" y="1086899"/>
            <a:ext cx="58483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7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53C578-B14D-4249-98E3-7C1EF819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291" y="1542996"/>
            <a:ext cx="9229725" cy="5143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D86454-1224-42BB-B3B2-72C668ACC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685" y="957714"/>
            <a:ext cx="1980315" cy="18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38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4691A8-A8C0-49D8-94F3-C121FE22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108" y="816553"/>
            <a:ext cx="7513851" cy="39232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8555E0-052F-4608-8DCE-CC6D513E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90" y="4373991"/>
            <a:ext cx="6284315" cy="23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8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6B35D5-EF9F-4AE0-80CC-D042CBCF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428" y="1648349"/>
            <a:ext cx="9220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5F7A6F-57DF-4C62-AE06-49C3E2E11095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C8BBD-B869-4314-80C4-3F74A380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57" y="769820"/>
            <a:ext cx="4913542" cy="347005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F17D58-65EC-4CFF-AFDF-B5C90624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694" y="3998665"/>
            <a:ext cx="7774188" cy="27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354D2-799D-434D-925A-703CCCDE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83" y="1915787"/>
            <a:ext cx="86106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0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2E4F42-9325-452C-89DE-9B33F6616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969" y="1731628"/>
            <a:ext cx="86391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9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6BB8DD-0CB2-4A3E-85E3-9726F210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76" y="1444728"/>
            <a:ext cx="8858205" cy="51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0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581C6C-5159-4651-81E3-29E72E5C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2" y="1246769"/>
            <a:ext cx="70580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54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720C1F-4EDE-46AD-95F7-C864BB21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108" y="971723"/>
            <a:ext cx="72961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7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5F7A6F-57DF-4C62-AE06-49C3E2E11095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C8BBD-B869-4314-80C4-3F74A380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57" y="769820"/>
            <a:ext cx="4913542" cy="347005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F17D58-65EC-4CFF-AFDF-B5C90624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694" y="3998665"/>
            <a:ext cx="7774188" cy="27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17D58-65EC-4CFF-AFDF-B5C90624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83" y="3391306"/>
            <a:ext cx="8778879" cy="3101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71A6E7-BC47-4C2D-8CA7-EFA1F66E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91" y="904373"/>
            <a:ext cx="8277225" cy="24384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5F7A6F-57DF-4C62-AE06-49C3E2E11095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945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17D58-65EC-4CFF-AFDF-B5C90624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969" y="3651006"/>
            <a:ext cx="8778879" cy="31018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7376C2-482F-4DFF-BF6D-9FC8A3D3D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91" y="969264"/>
            <a:ext cx="8401050" cy="25431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E8EAA-3996-4EA4-B0C6-42E37BA03E85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825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17D58-65EC-4CFF-AFDF-B5C90624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857" y="4087976"/>
            <a:ext cx="7464836" cy="26375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7D8E84-AB1E-4B8F-99C4-412A89ED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045" y="714800"/>
            <a:ext cx="7082834" cy="34374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CA60E6-3AB4-4739-AE5F-2077A8927CFC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07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17D58-65EC-4CFF-AFDF-B5C90624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857" y="4087976"/>
            <a:ext cx="7464836" cy="26375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8AEAC5-8037-494D-BBD4-75D9C295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52" y="1794096"/>
            <a:ext cx="8562975" cy="13430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9B47DA-3181-4191-A8C7-574EFB02FA6E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00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8018B1B-D646-47E3-A4DF-4E624F5B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12" y="957714"/>
            <a:ext cx="6038850" cy="55149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F575B2-BB5C-4A17-B665-F465FAB5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285" y="3734472"/>
            <a:ext cx="2973367" cy="29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5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E880CC-FD10-4AF2-9C19-CD1F71E64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8" y="924973"/>
            <a:ext cx="4293964" cy="378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E9ADA3-2963-435A-841A-D388467CC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570" y="1562667"/>
            <a:ext cx="8553450" cy="46386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F8E156-A543-459E-BB9A-6A12ED0F9C7B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159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E880CC-FD10-4AF2-9C19-CD1F71E64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8" y="924973"/>
            <a:ext cx="4293964" cy="37887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1BE245-89F8-4D39-8B9B-BADBA4DF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62" y="1610074"/>
            <a:ext cx="8534400" cy="44767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AD8033-983C-47C1-ABFE-E30A16A6C1D8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40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6E31B-048E-424B-B2E7-E94A64FD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791" y="957714"/>
            <a:ext cx="8562975" cy="4657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72F9E0-2F46-428D-AC90-01D4220D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813" y="5204961"/>
            <a:ext cx="1971675" cy="6953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73614B-61FA-4F21-A03E-8ECC879CB80F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974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8FB7AA-C736-46AF-8595-F6AC0F495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751" y="1116897"/>
            <a:ext cx="8458200" cy="51244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DF9824-ABFC-4446-83D3-29735041360E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510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3A13A4-B02E-4F39-924A-6F1DC1E0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28" y="1091840"/>
            <a:ext cx="8477250" cy="52673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FF34FA-18A4-4E28-ACD1-895E8CDEF955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50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1B2308-278A-4BBA-9E50-601C5F6D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20" y="876396"/>
            <a:ext cx="6648432" cy="595326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F011E5-C4CB-4E76-954E-B3F4E9C29B96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84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BC897B-B367-4CC2-A428-563812F0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23" y="1285373"/>
            <a:ext cx="8505825" cy="16764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35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A95574-8073-4350-86D4-49C94F2C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83" y="2251251"/>
            <a:ext cx="8334375" cy="20383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51D242-6CB6-4E11-9D17-AFD100603511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898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C57A23-2824-4529-8323-6A13AE99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637" y="1259024"/>
            <a:ext cx="6735569" cy="54262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774D87-1F12-418F-BE54-2D62F18CC3FF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502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1CDB09-5D47-4900-8459-1045529E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76" y="1412102"/>
            <a:ext cx="8458200" cy="47720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929525-6951-4361-AAE4-31B8D8C18951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195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251ED7-AD9C-474D-AAEC-AFEF8406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78" y="1203546"/>
            <a:ext cx="7753350" cy="3867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683001-28A9-4D59-A303-63F0976B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496" y="3709804"/>
            <a:ext cx="2973367" cy="29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84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C9ADC9-BE1F-4660-9EE6-4F7207A9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76" y="1576780"/>
            <a:ext cx="8439150" cy="4191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4A9A0E-06A0-4305-8F6B-56CF81C358E5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854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129BF1-F4D9-4A8F-9863-FF30E8AC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232" y="1122618"/>
            <a:ext cx="5855555" cy="55641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1C14FE-9F6F-40A8-B057-50D2978740CC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426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129BF1-F4D9-4A8F-9863-FF30E8AC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76" y="1133066"/>
            <a:ext cx="5855555" cy="55641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F4800F-073D-406E-80F0-CAECEE0DE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03" y="1133066"/>
            <a:ext cx="4227352" cy="20704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D246D0-D1F7-4902-BE09-662ED44C2C60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574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129BF1-F4D9-4A8F-9863-FF30E8AC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76" y="1133066"/>
            <a:ext cx="5855555" cy="55641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F4800F-073D-406E-80F0-CAECEE0DE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03" y="1133066"/>
            <a:ext cx="4227352" cy="20704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8EDD01-6556-482C-AD99-2F6EC779DB6B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975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21765E-3D0C-46D0-BB04-88A76E3F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03" y="1132468"/>
            <a:ext cx="6500418" cy="56860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D97B2B-75AC-41DE-9C0B-6482DD546F12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510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B8C95D-4370-4B17-AAD8-69D9B260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340" y="961549"/>
            <a:ext cx="7917843" cy="57194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6DA900-0DF5-4708-96D2-F6C06CA068F4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932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B8C95D-4370-4B17-AAD8-69D9B260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340" y="961549"/>
            <a:ext cx="7917843" cy="57194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A3E918-EF0A-43D0-87B6-637AECB6A612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480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9FAAD2-D906-4D08-8096-93452AFE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76" y="1514475"/>
            <a:ext cx="8696325" cy="38290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BC807C-FEF0-451B-A198-F40296F6F904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414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49B5C6-0A07-4482-88D5-D70EFB8A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44" y="1091840"/>
            <a:ext cx="6213331" cy="573538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2DE217-5502-4658-86F2-24C9B78954C8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816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1FB0B9-FC1D-4FE4-B020-88FA8DE0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704" y="1091840"/>
            <a:ext cx="6765458" cy="565797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F6ECB4-53E5-482A-BC20-0ACA911D6AEC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93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937BA3-F5A3-4940-A90B-63D93DE9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10" y="1071379"/>
            <a:ext cx="7924800" cy="5276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683001-28A9-4D59-A303-63F0976B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72" y="3686730"/>
            <a:ext cx="1576045" cy="15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79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4A4972-B061-4F94-9FC9-A705354B7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53" y="1151749"/>
            <a:ext cx="8362950" cy="19907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AF2668-F0AC-42D2-9807-075DB2BD5969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199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표준 표기법과 흔히 사용되는 함수</a:t>
            </a:r>
            <a:b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sz="24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(Standard notations and common functions)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514028" y="4125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4A4972-B061-4F94-9FC9-A705354B7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53" y="1151749"/>
            <a:ext cx="8362950" cy="1990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F856A1-6080-4163-B608-229ED384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76" y="4125367"/>
            <a:ext cx="5457825" cy="952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B0A35B-3385-4A39-9E5B-2EE3C6200D8F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496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3-3.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종합문제 </a:t>
            </a:r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(Problems)</a:t>
            </a:r>
            <a:endParaRPr lang="en-US" altLang="ko-KR" sz="2400" b="1" dirty="0">
              <a:solidFill>
                <a:srgbClr val="4C5064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3584" y="4187366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3584" y="5226582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D628D-5742-4A1E-A71E-E7A00631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79" y="759578"/>
            <a:ext cx="8505825" cy="59340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68CF12-61B8-493D-A9E7-C90AE6C9CEF4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017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3-3.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종합문제 </a:t>
            </a:r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(Problems)</a:t>
            </a:r>
            <a:endParaRPr lang="en-US" altLang="ko-KR" sz="2400" b="1" dirty="0">
              <a:solidFill>
                <a:srgbClr val="4C5064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3584" y="4187366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3584" y="5226582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AE527D-0C35-4C4E-A9E2-A167AC20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89" y="956077"/>
            <a:ext cx="8382000" cy="4191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200789-8B3D-44E8-AE14-5B36931E16F8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793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3-3.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종합문제 </a:t>
            </a:r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(Problems)</a:t>
            </a:r>
            <a:endParaRPr lang="en-US" altLang="ko-KR" sz="2400" b="1" dirty="0">
              <a:solidFill>
                <a:srgbClr val="4C5064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3584" y="4187366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3584" y="5226582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AE527D-0C35-4C4E-A9E2-A167AC20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89" y="956077"/>
            <a:ext cx="8382000" cy="4191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DAB0A-95BA-4402-A0F5-A0C45EE79495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63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3-3.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종합문제 </a:t>
            </a:r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(Problems)</a:t>
            </a:r>
            <a:endParaRPr lang="en-US" altLang="ko-KR" sz="2400" b="1" dirty="0">
              <a:solidFill>
                <a:srgbClr val="4C5064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3584" y="4187366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3584" y="5226582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4DEFF-6D0E-4AFD-A50C-089D3062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76" y="1101963"/>
            <a:ext cx="8582025" cy="1943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5C8E2E-F3CC-4FDA-A71F-5D23E6AD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247" y="2998925"/>
            <a:ext cx="6105525" cy="23907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646DC4-FCFE-4D18-A8C6-F8791F1C1526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920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3-3. 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종합문제 </a:t>
            </a:r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(Problems)</a:t>
            </a:r>
            <a:endParaRPr lang="en-US" altLang="ko-KR" sz="2400" b="1" dirty="0">
              <a:solidFill>
                <a:srgbClr val="4C5064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299892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3584" y="4187366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3584" y="5226582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D628D-5742-4A1E-A71E-E7A00631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79" y="759578"/>
            <a:ext cx="8505825" cy="59340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A22220-7961-4648-8F46-B6FEEF5E97FC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9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CB04D9-BEFE-447D-8234-213C3F32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970" y="1241810"/>
            <a:ext cx="8427670" cy="2967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9DBE21-5AC2-4C48-958C-A09F9BEE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64" y="3968152"/>
            <a:ext cx="3928836" cy="28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25FA42-96DC-403E-BFAE-9B8CF42E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11" y="1299089"/>
            <a:ext cx="8417287" cy="47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2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5CE343-A5D5-4E6F-BE7D-75D942E66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969" y="1809760"/>
            <a:ext cx="87249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6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918858" y="291621"/>
            <a:ext cx="6864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3-1. </a:t>
            </a:r>
            <a:r>
              <a:rPr lang="ko-KR" altLang="en-US" sz="2400" dirty="0" err="1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점근적</a:t>
            </a:r>
            <a:r>
              <a:rPr lang="ko-KR" altLang="en-US" sz="2400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표기 </a:t>
            </a:r>
            <a:r>
              <a:rPr lang="en-US" altLang="ko-KR" sz="3200" b="1" dirty="0">
                <a:solidFill>
                  <a:srgbClr val="4C5064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(Asymptotic notation)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0BEDEC-612F-4A4F-A028-211BD87BBB19}"/>
              </a:ext>
            </a:extLst>
          </p:cNvPr>
          <p:cNvCxnSpPr>
            <a:cxnSpLocks/>
          </p:cNvCxnSpPr>
          <p:nvPr/>
        </p:nvCxnSpPr>
        <p:spPr>
          <a:xfrm>
            <a:off x="2657820" y="2277610"/>
            <a:ext cx="0" cy="35611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E545D670-8198-4F4C-A6F5-551C57BC3BD2}"/>
              </a:ext>
            </a:extLst>
          </p:cNvPr>
          <p:cNvSpPr/>
          <p:nvPr/>
        </p:nvSpPr>
        <p:spPr>
          <a:xfrm>
            <a:off x="2495891" y="40756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3F6F65A-4877-4A4E-8EE2-D899FCC863C7}"/>
              </a:ext>
            </a:extLst>
          </p:cNvPr>
          <p:cNvSpPr/>
          <p:nvPr/>
        </p:nvSpPr>
        <p:spPr>
          <a:xfrm>
            <a:off x="2495891" y="5201914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580DC-CB94-4D5D-BEF2-64504CC13A56}"/>
              </a:ext>
            </a:extLst>
          </p:cNvPr>
          <p:cNvSpPr txBox="1"/>
          <p:nvPr/>
        </p:nvSpPr>
        <p:spPr>
          <a:xfrm>
            <a:off x="152757" y="29832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3-1 </a:t>
            </a:r>
            <a:r>
              <a:rPr lang="ko-KR" altLang="en-US" sz="1100" i="1" dirty="0" err="1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점근적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표기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CAFA0-B3E0-49B0-849F-585C867F7B74}"/>
              </a:ext>
            </a:extLst>
          </p:cNvPr>
          <p:cNvSpPr txBox="1"/>
          <p:nvPr/>
        </p:nvSpPr>
        <p:spPr>
          <a:xfrm>
            <a:off x="-318788" y="4087976"/>
            <a:ext cx="2677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3-2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표준 표기법과 </a:t>
            </a:r>
            <a:br>
              <a:rPr lang="en-US" altLang="ko-KR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</a:b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흔히 사용되는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E78B6-D0F4-47B6-B9F1-705FA4E3E16A}"/>
              </a:ext>
            </a:extLst>
          </p:cNvPr>
          <p:cNvSpPr txBox="1"/>
          <p:nvPr/>
        </p:nvSpPr>
        <p:spPr>
          <a:xfrm>
            <a:off x="152757" y="522658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3-3 </a:t>
            </a:r>
            <a:r>
              <a:rPr lang="ko-KR" altLang="en-US" sz="1100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종합문제</a:t>
            </a:r>
          </a:p>
        </p:txBody>
      </p:sp>
      <p:sp>
        <p:nvSpPr>
          <p:cNvPr id="54" name="타원 53"/>
          <p:cNvSpPr/>
          <p:nvPr/>
        </p:nvSpPr>
        <p:spPr>
          <a:xfrm>
            <a:off x="2495891" y="298599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B6EDC-0BB1-42F7-B357-1F4782145CDD}"/>
              </a:ext>
            </a:extLst>
          </p:cNvPr>
          <p:cNvSpPr/>
          <p:nvPr/>
        </p:nvSpPr>
        <p:spPr>
          <a:xfrm>
            <a:off x="-59417" y="171504"/>
            <a:ext cx="317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to Algorithms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함수의 증가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37FA8E-B3C2-4CEF-A70E-34DAE002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340" y="1580521"/>
            <a:ext cx="4883599" cy="39498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DCD989-A45E-4D03-B3EA-493D8A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202" y="3429000"/>
            <a:ext cx="3513798" cy="3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88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1428</Words>
  <Application>Microsoft Office PowerPoint</Application>
  <PresentationFormat>와이드스크린</PresentationFormat>
  <Paragraphs>505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KoPubWorld돋움체 Bold</vt:lpstr>
      <vt:lpstr>KoPubWorld돋움체_Pro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윤원 남</cp:lastModifiedBy>
  <cp:revision>17</cp:revision>
  <dcterms:created xsi:type="dcterms:W3CDTF">2017-05-27T05:45:32Z</dcterms:created>
  <dcterms:modified xsi:type="dcterms:W3CDTF">2019-07-21T12:32:36Z</dcterms:modified>
</cp:coreProperties>
</file>